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87" r:id="rId2"/>
    <p:sldId id="291" r:id="rId3"/>
    <p:sldId id="292" r:id="rId4"/>
    <p:sldId id="293" r:id="rId5"/>
    <p:sldId id="294" r:id="rId6"/>
    <p:sldId id="295" r:id="rId7"/>
    <p:sldId id="296" r:id="rId8"/>
    <p:sldId id="29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842"/>
    <a:srgbClr val="E73A1C"/>
    <a:srgbClr val="01411F"/>
    <a:srgbClr val="03F777"/>
    <a:srgbClr val="02A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4705" autoAdjust="0"/>
  </p:normalViewPr>
  <p:slideViewPr>
    <p:cSldViewPr snapToGrid="0">
      <p:cViewPr>
        <p:scale>
          <a:sx n="50" d="100"/>
          <a:sy n="50" d="100"/>
        </p:scale>
        <p:origin x="-1896" y="-8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9431F-4D46-4FCB-A2AE-549400CCD507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98920-B046-422A-ADE7-8EC75B9C1B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63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>
            <a:fillRect/>
          </a:stretch>
        </p:blipFill>
        <p:spPr>
          <a:xfrm>
            <a:off x="0" y="-1"/>
            <a:ext cx="12192000" cy="693420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21"/>
          <a:stretch>
            <a:fillRect/>
          </a:stretch>
        </p:blipFill>
        <p:spPr>
          <a:xfrm>
            <a:off x="0" y="-1"/>
            <a:ext cx="12192000" cy="6934201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 userDrawn="1"/>
        </p:nvSpPr>
        <p:spPr>
          <a:xfrm>
            <a:off x="4972050" y="-1"/>
            <a:ext cx="7219950" cy="6934201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676650" y="-1"/>
            <a:ext cx="1295401" cy="1170543"/>
          </a:xfrm>
          <a:prstGeom prst="rect">
            <a:avLst/>
          </a:prstGeom>
          <a:solidFill>
            <a:srgbClr val="0288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676650" y="1158607"/>
            <a:ext cx="1295401" cy="1170543"/>
          </a:xfrm>
          <a:prstGeom prst="rect">
            <a:avLst/>
          </a:prstGeom>
          <a:solidFill>
            <a:srgbClr val="0288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676650" y="2317215"/>
            <a:ext cx="1295401" cy="1170543"/>
          </a:xfrm>
          <a:prstGeom prst="rect">
            <a:avLst/>
          </a:prstGeom>
          <a:solidFill>
            <a:srgbClr val="0288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676650" y="3494873"/>
            <a:ext cx="1295401" cy="1170543"/>
          </a:xfrm>
          <a:prstGeom prst="rect">
            <a:avLst/>
          </a:prstGeom>
          <a:solidFill>
            <a:srgbClr val="0288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676650" y="4672531"/>
            <a:ext cx="1295401" cy="1170543"/>
          </a:xfrm>
          <a:prstGeom prst="rect">
            <a:avLst/>
          </a:prstGeom>
          <a:solidFill>
            <a:srgbClr val="0288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676650" y="5850189"/>
            <a:ext cx="1295401" cy="1170543"/>
          </a:xfrm>
          <a:prstGeom prst="rect">
            <a:avLst/>
          </a:prstGeom>
          <a:solidFill>
            <a:srgbClr val="0288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2381248" y="1158607"/>
            <a:ext cx="1295401" cy="1170543"/>
          </a:xfrm>
          <a:prstGeom prst="rect">
            <a:avLst/>
          </a:prstGeom>
          <a:solidFill>
            <a:srgbClr val="02884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085846" y="1158607"/>
            <a:ext cx="1295401" cy="1170543"/>
          </a:xfrm>
          <a:prstGeom prst="rect">
            <a:avLst/>
          </a:prstGeom>
          <a:solidFill>
            <a:srgbClr val="02884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-209556" y="1146672"/>
            <a:ext cx="1295401" cy="1170543"/>
          </a:xfrm>
          <a:prstGeom prst="rect">
            <a:avLst/>
          </a:prstGeom>
          <a:solidFill>
            <a:srgbClr val="02884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85846" y="0"/>
            <a:ext cx="1295401" cy="1170543"/>
          </a:xfrm>
          <a:prstGeom prst="rect">
            <a:avLst/>
          </a:prstGeom>
          <a:solidFill>
            <a:srgbClr val="0288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4972053" y="1158607"/>
            <a:ext cx="7219947" cy="1170543"/>
          </a:xfrm>
          <a:prstGeom prst="rect">
            <a:avLst/>
          </a:prstGeom>
          <a:solidFill>
            <a:srgbClr val="01411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2614611" cy="1590675"/>
            <a:chOff x="0" y="0"/>
            <a:chExt cx="2614611" cy="1590675"/>
          </a:xfrm>
        </p:grpSpPr>
        <p:sp>
          <p:nvSpPr>
            <p:cNvPr id="8" name="矩形 7"/>
            <p:cNvSpPr/>
            <p:nvPr/>
          </p:nvSpPr>
          <p:spPr>
            <a:xfrm>
              <a:off x="0" y="590550"/>
              <a:ext cx="1000125" cy="100012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0"/>
              <a:ext cx="1409700" cy="590550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00125" y="590550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409700" y="590550"/>
              <a:ext cx="409575" cy="40957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00125" y="1181100"/>
              <a:ext cx="409575" cy="409575"/>
            </a:xfrm>
            <a:prstGeom prst="rect">
              <a:avLst/>
            </a:prstGeom>
            <a:solidFill>
              <a:srgbClr val="02884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650205" y="831055"/>
              <a:ext cx="759619" cy="759619"/>
            </a:xfrm>
            <a:prstGeom prst="rect">
              <a:avLst/>
            </a:prstGeom>
            <a:solidFill>
              <a:srgbClr val="02884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205036" y="626267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059904" y="590550"/>
            <a:ext cx="3467100" cy="54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28842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0"/>
            <a:ext cx="2614611" cy="1590675"/>
            <a:chOff x="0" y="0"/>
            <a:chExt cx="2614611" cy="1590675"/>
          </a:xfrm>
        </p:grpSpPr>
        <p:sp>
          <p:nvSpPr>
            <p:cNvPr id="8" name="矩形 7"/>
            <p:cNvSpPr/>
            <p:nvPr/>
          </p:nvSpPr>
          <p:spPr>
            <a:xfrm>
              <a:off x="0" y="590550"/>
              <a:ext cx="1000125" cy="100012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0"/>
              <a:ext cx="1409700" cy="590550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00125" y="590550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409700" y="590550"/>
              <a:ext cx="409575" cy="40957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000125" y="1181100"/>
              <a:ext cx="409575" cy="409575"/>
            </a:xfrm>
            <a:prstGeom prst="rect">
              <a:avLst/>
            </a:prstGeom>
            <a:solidFill>
              <a:srgbClr val="02884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650205" y="831055"/>
              <a:ext cx="759619" cy="759619"/>
            </a:xfrm>
            <a:prstGeom prst="rect">
              <a:avLst/>
            </a:prstGeom>
            <a:solidFill>
              <a:srgbClr val="02884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205036" y="626267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0" y="3453885"/>
            <a:ext cx="12192000" cy="2032000"/>
            <a:chOff x="0" y="3929632"/>
            <a:chExt cx="7283208" cy="1213868"/>
          </a:xfrm>
        </p:grpSpPr>
        <p:sp>
          <p:nvSpPr>
            <p:cNvPr id="16" name="直角三角形 15"/>
            <p:cNvSpPr/>
            <p:nvPr/>
          </p:nvSpPr>
          <p:spPr>
            <a:xfrm>
              <a:off x="0" y="3929632"/>
              <a:ext cx="1213868" cy="1213868"/>
            </a:xfrm>
            <a:prstGeom prst="rtTriangle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7" name="直角三角形 16"/>
            <p:cNvSpPr/>
            <p:nvPr/>
          </p:nvSpPr>
          <p:spPr>
            <a:xfrm rot="10800000">
              <a:off x="0" y="3929632"/>
              <a:ext cx="1213868" cy="1213868"/>
            </a:xfrm>
            <a:prstGeom prst="rtTriangle">
              <a:avLst/>
            </a:prstGeom>
            <a:solidFill>
              <a:srgbClr val="014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8" name="直角三角形 17"/>
            <p:cNvSpPr/>
            <p:nvPr/>
          </p:nvSpPr>
          <p:spPr>
            <a:xfrm rot="5400000">
              <a:off x="1213868" y="3929632"/>
              <a:ext cx="1213868" cy="1213868"/>
            </a:xfrm>
            <a:prstGeom prst="rtTriangle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9" name="直角三角形 18"/>
            <p:cNvSpPr/>
            <p:nvPr/>
          </p:nvSpPr>
          <p:spPr>
            <a:xfrm rot="16200000">
              <a:off x="1213868" y="3929632"/>
              <a:ext cx="1213868" cy="1213868"/>
            </a:xfrm>
            <a:prstGeom prst="rtTriangle">
              <a:avLst/>
            </a:prstGeom>
            <a:solidFill>
              <a:srgbClr val="014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0" name="直角三角形 19"/>
            <p:cNvSpPr/>
            <p:nvPr/>
          </p:nvSpPr>
          <p:spPr>
            <a:xfrm>
              <a:off x="2427736" y="3929632"/>
              <a:ext cx="1213868" cy="1213868"/>
            </a:xfrm>
            <a:prstGeom prst="rtTriangle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1" name="直角三角形 20"/>
            <p:cNvSpPr/>
            <p:nvPr/>
          </p:nvSpPr>
          <p:spPr>
            <a:xfrm rot="10800000">
              <a:off x="2427736" y="3929632"/>
              <a:ext cx="1213868" cy="1213868"/>
            </a:xfrm>
            <a:prstGeom prst="rtTriangle">
              <a:avLst/>
            </a:prstGeom>
            <a:solidFill>
              <a:srgbClr val="014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2" name="直角三角形 21"/>
            <p:cNvSpPr/>
            <p:nvPr/>
          </p:nvSpPr>
          <p:spPr>
            <a:xfrm rot="5400000">
              <a:off x="3641604" y="3929632"/>
              <a:ext cx="1213868" cy="1213868"/>
            </a:xfrm>
            <a:prstGeom prst="rtTriangle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3" name="直角三角形 22"/>
            <p:cNvSpPr/>
            <p:nvPr/>
          </p:nvSpPr>
          <p:spPr>
            <a:xfrm rot="16200000">
              <a:off x="3641604" y="3929632"/>
              <a:ext cx="1213868" cy="1213868"/>
            </a:xfrm>
            <a:prstGeom prst="rtTriangle">
              <a:avLst/>
            </a:prstGeom>
            <a:solidFill>
              <a:srgbClr val="014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4" name="直角三角形 23"/>
            <p:cNvSpPr/>
            <p:nvPr/>
          </p:nvSpPr>
          <p:spPr>
            <a:xfrm>
              <a:off x="4855472" y="3929632"/>
              <a:ext cx="1213868" cy="1213868"/>
            </a:xfrm>
            <a:prstGeom prst="rtTriangle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5" name="直角三角形 24"/>
            <p:cNvSpPr/>
            <p:nvPr/>
          </p:nvSpPr>
          <p:spPr>
            <a:xfrm rot="10800000">
              <a:off x="4855472" y="3929632"/>
              <a:ext cx="1213868" cy="1213868"/>
            </a:xfrm>
            <a:prstGeom prst="rtTriangle">
              <a:avLst/>
            </a:prstGeom>
            <a:solidFill>
              <a:srgbClr val="014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rot="5400000">
              <a:off x="6069340" y="3929632"/>
              <a:ext cx="1213868" cy="1213868"/>
            </a:xfrm>
            <a:prstGeom prst="rtTriangle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27" name="直角三角形 26"/>
            <p:cNvSpPr/>
            <p:nvPr/>
          </p:nvSpPr>
          <p:spPr>
            <a:xfrm rot="16200000">
              <a:off x="6069340" y="3929632"/>
              <a:ext cx="1213868" cy="1213868"/>
            </a:xfrm>
            <a:prstGeom prst="rtTriangle">
              <a:avLst/>
            </a:prstGeom>
            <a:solidFill>
              <a:srgbClr val="014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</p:grpSp>
      <p:sp>
        <p:nvSpPr>
          <p:cNvPr id="28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059904" y="641745"/>
            <a:ext cx="3467100" cy="54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28842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2614611" cy="1590675"/>
            <a:chOff x="0" y="0"/>
            <a:chExt cx="2614611" cy="1590675"/>
          </a:xfrm>
        </p:grpSpPr>
        <p:sp>
          <p:nvSpPr>
            <p:cNvPr id="7" name="矩形 6"/>
            <p:cNvSpPr/>
            <p:nvPr/>
          </p:nvSpPr>
          <p:spPr>
            <a:xfrm>
              <a:off x="0" y="590550"/>
              <a:ext cx="1000125" cy="100012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0"/>
              <a:ext cx="1409700" cy="590550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00125" y="590550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409700" y="590550"/>
              <a:ext cx="409575" cy="40957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00125" y="1181100"/>
              <a:ext cx="409575" cy="409575"/>
            </a:xfrm>
            <a:prstGeom prst="rect">
              <a:avLst/>
            </a:prstGeom>
            <a:solidFill>
              <a:srgbClr val="02884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650205" y="831055"/>
              <a:ext cx="759619" cy="759619"/>
            </a:xfrm>
            <a:prstGeom prst="rect">
              <a:avLst/>
            </a:prstGeom>
            <a:solidFill>
              <a:srgbClr val="02884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05036" y="626267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 userDrawn="1"/>
        </p:nvSpPr>
        <p:spPr>
          <a:xfrm>
            <a:off x="1538288" y="2460973"/>
            <a:ext cx="1181100" cy="1181100"/>
          </a:xfrm>
          <a:prstGeom prst="rect">
            <a:avLst/>
          </a:prstGeom>
          <a:solidFill>
            <a:srgbClr val="02884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3143249" y="3414714"/>
            <a:ext cx="1181100" cy="1181100"/>
          </a:xfrm>
          <a:prstGeom prst="rect">
            <a:avLst/>
          </a:prstGeom>
          <a:solidFill>
            <a:srgbClr val="02884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2443162" y="2762250"/>
            <a:ext cx="1000125" cy="1000125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/>
          </a:p>
        </p:txBody>
      </p:sp>
      <p:sp>
        <p:nvSpPr>
          <p:cNvPr id="18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4952998" y="3039615"/>
            <a:ext cx="3467100" cy="54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28842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 userDrawn="1"/>
        </p:nvSpPr>
        <p:spPr>
          <a:xfrm>
            <a:off x="-3219450" y="2181225"/>
            <a:ext cx="12172950" cy="3009900"/>
          </a:xfrm>
          <a:prstGeom prst="parallelogram">
            <a:avLst>
              <a:gd name="adj" fmla="val 55380"/>
            </a:avLst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7410450" y="2771775"/>
            <a:ext cx="12172950" cy="3009900"/>
          </a:xfrm>
          <a:prstGeom prst="parallelogram">
            <a:avLst>
              <a:gd name="adj" fmla="val 55380"/>
            </a:avLst>
          </a:prstGeom>
          <a:solidFill>
            <a:srgbClr val="014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0" y="0"/>
            <a:ext cx="2614611" cy="1590675"/>
            <a:chOff x="0" y="0"/>
            <a:chExt cx="2614611" cy="1590675"/>
          </a:xfrm>
        </p:grpSpPr>
        <p:sp>
          <p:nvSpPr>
            <p:cNvPr id="6" name="矩形 5"/>
            <p:cNvSpPr/>
            <p:nvPr/>
          </p:nvSpPr>
          <p:spPr>
            <a:xfrm>
              <a:off x="0" y="590550"/>
              <a:ext cx="1000125" cy="100012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0"/>
              <a:ext cx="1409700" cy="590550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000125" y="590550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09700" y="590550"/>
              <a:ext cx="409575" cy="40957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000125" y="1181100"/>
              <a:ext cx="409575" cy="409575"/>
            </a:xfrm>
            <a:prstGeom prst="rect">
              <a:avLst/>
            </a:prstGeom>
            <a:solidFill>
              <a:srgbClr val="02884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650205" y="831055"/>
              <a:ext cx="759619" cy="759619"/>
            </a:xfrm>
            <a:prstGeom prst="rect">
              <a:avLst/>
            </a:prstGeom>
            <a:solidFill>
              <a:srgbClr val="02884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2205036" y="626267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059904" y="641745"/>
            <a:ext cx="3467100" cy="54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28842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5164244" cy="6858000"/>
          </a:xfrm>
          <a:prstGeom prst="rect">
            <a:avLst/>
          </a:prstGeom>
          <a:blipFill>
            <a:blip r:embed="rId2"/>
            <a:srcRect/>
            <a:stretch>
              <a:fillRect l="-50000" r="-50000"/>
            </a:stretch>
          </a:blipFill>
          <a:ln w="190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组合 3"/>
          <p:cNvGrpSpPr/>
          <p:nvPr userDrawn="1"/>
        </p:nvGrpSpPr>
        <p:grpSpPr>
          <a:xfrm>
            <a:off x="0" y="0"/>
            <a:ext cx="2614611" cy="1590675"/>
            <a:chOff x="0" y="0"/>
            <a:chExt cx="2614611" cy="1590675"/>
          </a:xfrm>
        </p:grpSpPr>
        <p:sp>
          <p:nvSpPr>
            <p:cNvPr id="5" name="矩形 4"/>
            <p:cNvSpPr/>
            <p:nvPr/>
          </p:nvSpPr>
          <p:spPr>
            <a:xfrm>
              <a:off x="0" y="590550"/>
              <a:ext cx="1000125" cy="100012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400" b="1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0"/>
              <a:ext cx="1409700" cy="590550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000125" y="590550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409700" y="590550"/>
              <a:ext cx="409575" cy="409575"/>
            </a:xfrm>
            <a:prstGeom prst="rect">
              <a:avLst/>
            </a:prstGeom>
            <a:solidFill>
              <a:srgbClr val="028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00125" y="1181100"/>
              <a:ext cx="409575" cy="409575"/>
            </a:xfrm>
            <a:prstGeom prst="rect">
              <a:avLst/>
            </a:prstGeom>
            <a:solidFill>
              <a:srgbClr val="028842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50205" y="831055"/>
              <a:ext cx="759619" cy="759619"/>
            </a:xfrm>
            <a:prstGeom prst="rect">
              <a:avLst/>
            </a:prstGeom>
            <a:solidFill>
              <a:srgbClr val="02884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205036" y="626267"/>
              <a:ext cx="409575" cy="409575"/>
            </a:xfrm>
            <a:prstGeom prst="rect">
              <a:avLst/>
            </a:prstGeom>
            <a:solidFill>
              <a:srgbClr val="028842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059904" y="590550"/>
            <a:ext cx="3467100" cy="54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rgbClr val="028842"/>
                </a:solidFill>
              </a:defRPr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60065" y="590550"/>
            <a:ext cx="5398135" cy="872490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</a:rPr>
              <a:t>登录界面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/>
              <a:t>1</a:t>
            </a:r>
            <a:endParaRPr lang="en-US" altLang="zh-CN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9" y="1590675"/>
            <a:ext cx="2357507" cy="4019549"/>
          </a:xfrm>
          <a:prstGeom prst="rect">
            <a:avLst/>
          </a:prstGeom>
        </p:spPr>
      </p:pic>
      <p:sp>
        <p:nvSpPr>
          <p:cNvPr id="7" name="文本框 8"/>
          <p:cNvSpPr txBox="1"/>
          <p:nvPr/>
        </p:nvSpPr>
        <p:spPr>
          <a:xfrm>
            <a:off x="1000125" y="2880359"/>
            <a:ext cx="501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登录界面本着“简洁合理”的设计理念，结合现阶段的实际开发情况，采用“用户名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密码”的便捷方式给各位使用者带来人性化的体验。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" y="5821680"/>
            <a:ext cx="10283825" cy="6127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60065" y="590550"/>
            <a:ext cx="5398135" cy="872490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/>
              <a:t>２</a:t>
            </a:r>
            <a:endParaRPr lang="en-US" altLang="zh-CN" sz="4400" b="1" dirty="0"/>
          </a:p>
        </p:txBody>
      </p:sp>
      <p:sp>
        <p:nvSpPr>
          <p:cNvPr id="7" name="文本框 8"/>
          <p:cNvSpPr txBox="1"/>
          <p:nvPr/>
        </p:nvSpPr>
        <p:spPr>
          <a:xfrm>
            <a:off x="1000125" y="2880359"/>
            <a:ext cx="501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注册界面与登录界面可以相互跳转，首次使用者可通过登录界面跳转到注册界面进行注册，之后可跳转回登录界面进行登录；</a:t>
            </a:r>
            <a:endParaRPr lang="en-US" altLang="zh-CN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注册方式结合现阶段的实际开发情况，采用“用户名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邮箱＋密码”的合理方式给各位初次使用者带来人性化的体验。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5821680"/>
            <a:ext cx="10283825" cy="61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56" y="1468755"/>
            <a:ext cx="2449804" cy="41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4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60065" y="590550"/>
            <a:ext cx="5398135" cy="872490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</a:rPr>
              <a:t>主界面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/>
              <a:t>３</a:t>
            </a:r>
            <a:endParaRPr lang="en-US" altLang="zh-CN" sz="4400" b="1" dirty="0"/>
          </a:p>
        </p:txBody>
      </p:sp>
      <p:sp>
        <p:nvSpPr>
          <p:cNvPr id="7" name="文本框 8"/>
          <p:cNvSpPr txBox="1"/>
          <p:nvPr/>
        </p:nvSpPr>
        <p:spPr>
          <a:xfrm>
            <a:off x="1000125" y="2880359"/>
            <a:ext cx="501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主界面包含“信息菜单栏＋ＡＵＴＯ＋健走＋跑步＋骑行”等子界面。布局简洁合理，外观不失可观性。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5821680"/>
            <a:ext cx="10283825" cy="612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39" y="1463009"/>
            <a:ext cx="241462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13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60065" y="590550"/>
            <a:ext cx="5718175" cy="872490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</a:rPr>
              <a:t>侧滑栏界面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/>
              <a:t>４</a:t>
            </a:r>
            <a:endParaRPr lang="en-US" altLang="zh-CN" sz="4400" b="1" dirty="0"/>
          </a:p>
        </p:txBody>
      </p:sp>
      <p:sp>
        <p:nvSpPr>
          <p:cNvPr id="7" name="文本框 8"/>
          <p:cNvSpPr txBox="1"/>
          <p:nvPr/>
        </p:nvSpPr>
        <p:spPr>
          <a:xfrm>
            <a:off x="1015365" y="2880359"/>
            <a:ext cx="5013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侧滑栏界面主要包含“头像设置＋个人信息＋历史信息＋设置（账号绑定＋设备检测＋关于我们）”等内容。简洁合理的设计时刻体现着我们的开发理念。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5821680"/>
            <a:ext cx="10283825" cy="61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960" y="1486062"/>
            <a:ext cx="2346958" cy="413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17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60065" y="590550"/>
            <a:ext cx="5718175" cy="872490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</a:rPr>
              <a:t>运动界面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/>
              <a:t>５</a:t>
            </a:r>
            <a:endParaRPr lang="en-US" altLang="zh-CN" sz="4400" b="1" dirty="0"/>
          </a:p>
        </p:txBody>
      </p:sp>
      <p:sp>
        <p:nvSpPr>
          <p:cNvPr id="7" name="文本框 8"/>
          <p:cNvSpPr txBox="1"/>
          <p:nvPr/>
        </p:nvSpPr>
        <p:spPr>
          <a:xfrm>
            <a:off x="1015365" y="2880359"/>
            <a:ext cx="501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运动界面采用动态图构件，实现“３秒”的贴心提示功能。恩，红白的搭配，有没有心脏跟着跳动的感觉！！！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5821680"/>
            <a:ext cx="10283825" cy="612775"/>
          </a:xfrm>
          <a:prstGeom prst="rect">
            <a:avLst/>
          </a:prstGeom>
        </p:spPr>
      </p:pic>
      <p:pic>
        <p:nvPicPr>
          <p:cNvPr id="1026" name="Picture 2" descr="C:\Users\Think\Desktop\gif\go_2017112122134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413" y="1590674"/>
            <a:ext cx="2397428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940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60065" y="590550"/>
            <a:ext cx="6232983" cy="872490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</a:rPr>
              <a:t>运动轨迹界面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/>
              <a:t>６</a:t>
            </a:r>
            <a:endParaRPr lang="en-US" altLang="zh-CN" sz="4400" b="1" dirty="0"/>
          </a:p>
        </p:txBody>
      </p:sp>
      <p:sp>
        <p:nvSpPr>
          <p:cNvPr id="7" name="文本框 8"/>
          <p:cNvSpPr txBox="1"/>
          <p:nvPr/>
        </p:nvSpPr>
        <p:spPr>
          <a:xfrm>
            <a:off x="1015365" y="2880359"/>
            <a:ext cx="50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运动轨迹界面通过使用百度地图ＡＰＩ，实现实时定位，绘制用户运动轨迹。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5821680"/>
            <a:ext cx="10283825" cy="612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78" y="1590675"/>
            <a:ext cx="2567021" cy="409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84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60065" y="590550"/>
            <a:ext cx="6213474" cy="872490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</a:rPr>
              <a:t>历史记录界面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/>
              <a:t>７</a:t>
            </a:r>
            <a:endParaRPr lang="en-US" altLang="zh-CN" sz="4400" b="1" dirty="0"/>
          </a:p>
        </p:txBody>
      </p:sp>
      <p:sp>
        <p:nvSpPr>
          <p:cNvPr id="7" name="文本框 8"/>
          <p:cNvSpPr txBox="1"/>
          <p:nvPr/>
        </p:nvSpPr>
        <p:spPr>
          <a:xfrm>
            <a:off x="1015365" y="2880359"/>
            <a:ext cx="501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历史记录界面记录着用户最近的运动记录，可通过侧滑点击浏览用户想要浏览的运动情况。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5821680"/>
            <a:ext cx="10283825" cy="612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20" y="1590258"/>
            <a:ext cx="2301239" cy="40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3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60065" y="590550"/>
            <a:ext cx="6213474" cy="872490"/>
          </a:xfrm>
        </p:spPr>
        <p:txBody>
          <a:bodyPr/>
          <a:lstStyle/>
          <a:p>
            <a:pPr algn="ctr"/>
            <a:r>
              <a:rPr lang="en-US" altLang="zh-CN" sz="4000" dirty="0" smtClean="0"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4000" dirty="0">
                <a:latin typeface="微软雅黑" panose="020B0503020204020204" charset="-122"/>
                <a:ea typeface="微软雅黑" panose="020B0503020204020204" charset="-122"/>
              </a:rPr>
              <a:t>实时</a:t>
            </a:r>
            <a:r>
              <a:rPr lang="zh-CN" altLang="en-US" sz="4000" dirty="0" smtClean="0">
                <a:latin typeface="微软雅黑" panose="020B0503020204020204" charset="-122"/>
                <a:ea typeface="微软雅黑" panose="020B0503020204020204" charset="-122"/>
              </a:rPr>
              <a:t>记录界面</a:t>
            </a:r>
            <a:endParaRPr lang="zh-CN" altLang="en-US" sz="4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590550"/>
            <a:ext cx="1000125" cy="1000125"/>
          </a:xfrm>
          <a:prstGeom prst="rect">
            <a:avLst/>
          </a:prstGeom>
          <a:solidFill>
            <a:srgbClr val="028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b="1" dirty="0"/>
              <a:t>８</a:t>
            </a:r>
            <a:endParaRPr lang="en-US" altLang="zh-CN" sz="4400" b="1" dirty="0"/>
          </a:p>
        </p:txBody>
      </p:sp>
      <p:sp>
        <p:nvSpPr>
          <p:cNvPr id="7" name="文本框 8"/>
          <p:cNvSpPr txBox="1"/>
          <p:nvPr/>
        </p:nvSpPr>
        <p:spPr>
          <a:xfrm>
            <a:off x="1015365" y="2880359"/>
            <a:ext cx="501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　　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AUTO-RUN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实时记录界面包括“里程记录＋速度显示＋时间记录＋暂停＋继续＋长按结束”等内容。布局和内容合理，外观具有一定可观性。</a:t>
            </a:r>
            <a:endParaRPr lang="zh-CN" alt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5821680"/>
            <a:ext cx="10283825" cy="6127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86" y="1590675"/>
            <a:ext cx="2312793" cy="41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94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59F5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35</Words>
  <Application>Microsoft Office PowerPoint</Application>
  <PresentationFormat>自定义</PresentationFormat>
  <Paragraphs>25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Think</cp:lastModifiedBy>
  <cp:revision>49</cp:revision>
  <dcterms:created xsi:type="dcterms:W3CDTF">2015-08-04T01:49:00Z</dcterms:created>
  <dcterms:modified xsi:type="dcterms:W3CDTF">2017-11-21T14:40:05Z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